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1" r:id="rId6"/>
    <p:sldId id="272" r:id="rId7"/>
    <p:sldId id="273" r:id="rId8"/>
    <p:sldId id="270" r:id="rId9"/>
    <p:sldId id="257" r:id="rId10"/>
    <p:sldId id="259" r:id="rId11"/>
    <p:sldId id="260" r:id="rId12"/>
    <p:sldId id="261" r:id="rId13"/>
    <p:sldId id="264" r:id="rId14"/>
    <p:sldId id="266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It’s a build tool.</a:t>
            </a:r>
          </a:p>
          <a:p>
            <a:pPr marL="514350" indent="-514350">
              <a:buAutoNum type="arabicParenR"/>
            </a:pPr>
            <a:r>
              <a:rPr lang="en-US" dirty="0" smtClean="0"/>
              <a:t>Dependency management framework.</a:t>
            </a:r>
          </a:p>
          <a:p>
            <a:pPr marL="514350" indent="-514350">
              <a:buAutoNum type="arabicParenR"/>
            </a:pPr>
            <a:r>
              <a:rPr lang="en-US" dirty="0" smtClean="0"/>
              <a:t>Project management tool</a:t>
            </a:r>
          </a:p>
          <a:p>
            <a:pPr marL="514350" indent="-514350">
              <a:buAutoNum type="arabicParenR"/>
            </a:pPr>
            <a:r>
              <a:rPr lang="en-US" dirty="0" smtClean="0"/>
              <a:t>Ant is build tool where we have write script manually so it will very difficult to write </a:t>
            </a:r>
            <a:r>
              <a:rPr lang="en-US" smtClean="0"/>
              <a:t>1000 </a:t>
            </a:r>
            <a:r>
              <a:rPr lang="en-US" smtClean="0"/>
              <a:t>lines</a:t>
            </a:r>
            <a:r>
              <a:rPr lang="en-US" dirty="0" smtClean="0"/>
              <a:t>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67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47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commands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/>
              <a:t>mvn</a:t>
            </a:r>
            <a:r>
              <a:rPr lang="en-US" dirty="0"/>
              <a:t> compile</a:t>
            </a: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mvn</a:t>
            </a:r>
            <a:r>
              <a:rPr lang="en-US" dirty="0"/>
              <a:t> test</a:t>
            </a: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mvn</a:t>
            </a:r>
            <a:r>
              <a:rPr lang="en-US" dirty="0"/>
              <a:t> package</a:t>
            </a: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smtClean="0"/>
              <a:t>install</a:t>
            </a:r>
          </a:p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mvn</a:t>
            </a:r>
            <a:r>
              <a:rPr lang="en-US" dirty="0" smtClean="0"/>
              <a:t> deploy</a:t>
            </a:r>
          </a:p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mvn</a:t>
            </a:r>
            <a:r>
              <a:rPr lang="en-US" dirty="0" smtClean="0"/>
              <a:t> clean//delete target folder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&gt;java –</a:t>
            </a:r>
            <a:r>
              <a:rPr lang="en-US" dirty="0" err="1"/>
              <a:t>cp</a:t>
            </a:r>
            <a:r>
              <a:rPr lang="en-US" dirty="0"/>
              <a:t> target/MavenTestApp.jar </a:t>
            </a:r>
            <a:r>
              <a:rPr lang="en-US" dirty="0" err="1" smtClean="0"/>
              <a:t>com.jspider.vikash.App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mvn</a:t>
            </a:r>
            <a:r>
              <a:rPr lang="en-US" dirty="0" smtClean="0"/>
              <a:t> </a:t>
            </a:r>
            <a:r>
              <a:rPr lang="en-US" dirty="0" err="1" smtClean="0"/>
              <a:t>jetty:run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 </a:t>
            </a:r>
            <a:r>
              <a:rPr lang="en-US" dirty="0" err="1" smtClean="0"/>
              <a:t>mvn</a:t>
            </a:r>
            <a:r>
              <a:rPr lang="en-US" dirty="0" smtClean="0"/>
              <a:t> tomcat7:run</a:t>
            </a:r>
          </a:p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mvn</a:t>
            </a:r>
            <a:r>
              <a:rPr lang="en-US" dirty="0" smtClean="0"/>
              <a:t> eclipse:</a:t>
            </a:r>
            <a:r>
              <a:rPr lang="en-US" dirty="0"/>
              <a:t> </a:t>
            </a:r>
            <a:r>
              <a:rPr lang="en-US" dirty="0" smtClean="0"/>
              <a:t>eclipse</a:t>
            </a:r>
          </a:p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mvn</a:t>
            </a:r>
            <a:r>
              <a:rPr lang="en-US" dirty="0" smtClean="0"/>
              <a:t> </a:t>
            </a:r>
            <a:r>
              <a:rPr lang="en-US" dirty="0" err="1" smtClean="0"/>
              <a:t>help:effective-pom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mvn</a:t>
            </a:r>
            <a:r>
              <a:rPr lang="en-US" dirty="0" smtClean="0"/>
              <a:t> </a:t>
            </a:r>
            <a:r>
              <a:rPr lang="en-US" dirty="0" err="1" smtClean="0"/>
              <a:t>dependency:sources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mvn</a:t>
            </a:r>
            <a:r>
              <a:rPr lang="en-US" dirty="0" smtClean="0"/>
              <a:t> </a:t>
            </a:r>
            <a:r>
              <a:rPr lang="en-US" dirty="0" err="1" smtClean="0"/>
              <a:t>help:effective-settings</a:t>
            </a:r>
            <a:r>
              <a:rPr lang="en-US" dirty="0" smtClean="0"/>
              <a:t> //where is my local </a:t>
            </a:r>
            <a:r>
              <a:rPr lang="en-US" dirty="0" err="1" smtClean="0"/>
              <a:t>repositry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archetype:generate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4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19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9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5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83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23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94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3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12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09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problems and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dirty="0" smtClean="0"/>
              <a:t>Multiple jars</a:t>
            </a:r>
          </a:p>
          <a:p>
            <a:pPr marL="514350" indent="-514350">
              <a:buAutoNum type="arabicParenR"/>
            </a:pPr>
            <a:r>
              <a:rPr lang="en-US" dirty="0" smtClean="0"/>
              <a:t>Dependencies and versions</a:t>
            </a:r>
          </a:p>
          <a:p>
            <a:pPr marL="514350" indent="-514350">
              <a:buAutoNum type="arabicParenR"/>
            </a:pPr>
            <a:r>
              <a:rPr lang="en-US" dirty="0" smtClean="0"/>
              <a:t>Project structures</a:t>
            </a:r>
          </a:p>
          <a:p>
            <a:pPr marL="514350" indent="-514350">
              <a:buAutoNum type="arabicParenR"/>
            </a:pPr>
            <a:r>
              <a:rPr lang="en-US" dirty="0" err="1" smtClean="0"/>
              <a:t>Build,publishing</a:t>
            </a:r>
            <a:r>
              <a:rPr lang="en-US" dirty="0" smtClean="0"/>
              <a:t> and deploying</a:t>
            </a:r>
          </a:p>
        </p:txBody>
      </p:sp>
    </p:spTree>
    <p:extLst>
      <p:ext uri="{BB962C8B-B14F-4D97-AF65-F5344CB8AC3E}">
        <p14:creationId xmlns:p14="http://schemas.microsoft.com/office/powerpoint/2010/main" val="116723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106</Words>
  <Application>Microsoft Office PowerPoint</Application>
  <PresentationFormat>On-screen Show (4:3)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Maven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problems and activities</vt:lpstr>
      <vt:lpstr>PowerPoint Presentation</vt:lpstr>
      <vt:lpstr>PowerPoint Presentation</vt:lpstr>
      <vt:lpstr>PowerPoint Presentation</vt:lpstr>
      <vt:lpstr>Some commands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</dc:title>
  <dc:creator>Singh, Vikash</dc:creator>
  <cp:lastModifiedBy>Singh, Vikash</cp:lastModifiedBy>
  <cp:revision>56</cp:revision>
  <dcterms:created xsi:type="dcterms:W3CDTF">2006-08-16T00:00:00Z</dcterms:created>
  <dcterms:modified xsi:type="dcterms:W3CDTF">2018-05-09T10:34:02Z</dcterms:modified>
</cp:coreProperties>
</file>